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85" r:id="rId5"/>
    <p:sldId id="259" r:id="rId6"/>
    <p:sldId id="280" r:id="rId7"/>
    <p:sldId id="277" r:id="rId8"/>
    <p:sldId id="286" r:id="rId9"/>
    <p:sldId id="278" r:id="rId1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71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85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7736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93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0867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2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497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75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154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49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50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85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77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19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98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3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EA560-CF45-4DB4-AE44-BA32D6A45F1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A112133-F9A0-4B98-926A-4BDA6C948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634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Wyoming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wrenteria@cheyennehousing.org" TargetMode="External"/><Relationship Id="rId7" Type="http://schemas.openxmlformats.org/officeDocument/2006/relationships/hyperlink" Target="mailto:adubois@cheyennehousing.org" TargetMode="External"/><Relationship Id="rId2" Type="http://schemas.openxmlformats.org/officeDocument/2006/relationships/hyperlink" Target="mailto:jhernandez@cheyennehousing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allard@cheyennehousing.org" TargetMode="External"/><Relationship Id="rId5" Type="http://schemas.openxmlformats.org/officeDocument/2006/relationships/hyperlink" Target="mailto:eligibility@cheyennehousing.org" TargetMode="External"/><Relationship Id="rId4" Type="http://schemas.openxmlformats.org/officeDocument/2006/relationships/hyperlink" Target="mailto:nstock@cheyennehousing.or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heyennehousing.org/" TargetMode="Externa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view-image.php?image=380701&amp;picture=any-questions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A8940-979D-426A-AFB3-1D68506859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5581" y="1701801"/>
            <a:ext cx="8141489" cy="1646302"/>
          </a:xfrm>
        </p:spPr>
        <p:txBody>
          <a:bodyPr/>
          <a:lstStyle/>
          <a:p>
            <a:r>
              <a:rPr lang="en-US" dirty="0"/>
              <a:t>CHA Intake Agent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9BF898-FAF5-49DD-9FED-00DC2D5B1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26391" y="3429000"/>
            <a:ext cx="1319868" cy="550512"/>
          </a:xfrm>
        </p:spPr>
        <p:txBody>
          <a:bodyPr>
            <a:normAutofit fontScale="70000" lnSpcReduction="20000"/>
          </a:bodyPr>
          <a:lstStyle/>
          <a:p>
            <a:r>
              <a:rPr lang="en-US" sz="2400" dirty="0"/>
              <a:t>March 2026</a:t>
            </a:r>
          </a:p>
        </p:txBody>
      </p:sp>
    </p:spTree>
    <p:extLst>
      <p:ext uri="{BB962C8B-B14F-4D97-AF65-F5344CB8AC3E}">
        <p14:creationId xmlns:p14="http://schemas.microsoft.com/office/powerpoint/2010/main" val="2476255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39901-5706-43BA-8F56-747930245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Agenda: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81827-A028-4940-9736-F37FDAF06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444" y="1413968"/>
            <a:ext cx="8596668" cy="4953276"/>
          </a:xfrm>
        </p:spPr>
        <p:txBody>
          <a:bodyPr>
            <a:normAutofit/>
          </a:bodyPr>
          <a:lstStyle/>
          <a:p>
            <a:r>
              <a:rPr lang="en-US" dirty="0"/>
              <a:t>Introductions / Roll Call </a:t>
            </a:r>
          </a:p>
          <a:p>
            <a:r>
              <a:rPr lang="en-US" dirty="0">
                <a:solidFill>
                  <a:schemeClr val="tx1"/>
                </a:solidFill>
              </a:rPr>
              <a:t>Jurisdiction Areas # of participants</a:t>
            </a:r>
          </a:p>
          <a:p>
            <a:r>
              <a:rPr lang="en-US" dirty="0"/>
              <a:t>Contact Updates </a:t>
            </a:r>
          </a:p>
          <a:p>
            <a:r>
              <a:rPr lang="en-US" dirty="0"/>
              <a:t>CHA website tab for Intake Agent resources </a:t>
            </a:r>
          </a:p>
          <a:p>
            <a:r>
              <a:rPr lang="en-US" dirty="0"/>
              <a:t>Inspection Reminders</a:t>
            </a:r>
          </a:p>
          <a:p>
            <a:r>
              <a:rPr lang="en-US" dirty="0"/>
              <a:t>Other Questions ???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298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id="{8A6C4BF9-9ADE-4835-AEBD-2B7B15305A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068471" y="1330550"/>
            <a:ext cx="5847127" cy="3992162"/>
          </a:xfr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6E924C2-0DBD-45AE-A116-63E6620F34F3}"/>
              </a:ext>
            </a:extLst>
          </p:cNvPr>
          <p:cNvSpPr txBox="1"/>
          <p:nvPr/>
        </p:nvSpPr>
        <p:spPr>
          <a:xfrm>
            <a:off x="788565" y="6429611"/>
            <a:ext cx="78520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en.wikipedia.org/wiki/Wyoming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sa/3.0/"/>
              </a:rPr>
              <a:t>CC BY-SA</a:t>
            </a:r>
            <a:endParaRPr lang="en-US" sz="9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7CCDAB-9CD5-48C0-903F-6EAF796EA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83" y="114912"/>
            <a:ext cx="8596668" cy="1320800"/>
          </a:xfrm>
        </p:spPr>
        <p:txBody>
          <a:bodyPr/>
          <a:lstStyle/>
          <a:p>
            <a:r>
              <a:rPr lang="en-US" dirty="0"/>
              <a:t>Introductions: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DE8808C-56D2-46AA-9E10-ED460C141262}"/>
              </a:ext>
            </a:extLst>
          </p:cNvPr>
          <p:cNvSpPr txBox="1"/>
          <p:nvPr/>
        </p:nvSpPr>
        <p:spPr>
          <a:xfrm>
            <a:off x="4286774" y="609600"/>
            <a:ext cx="14937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Michelle in Sheridan </a:t>
            </a:r>
          </a:p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D22F41-E527-4D3D-BA5E-52A260B9FF87}"/>
              </a:ext>
            </a:extLst>
          </p:cNvPr>
          <p:cNvSpPr txBox="1"/>
          <p:nvPr/>
        </p:nvSpPr>
        <p:spPr>
          <a:xfrm>
            <a:off x="6913240" y="407219"/>
            <a:ext cx="20047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Sherrie</a:t>
            </a:r>
          </a:p>
          <a:p>
            <a:pPr algn="ctr"/>
            <a:r>
              <a:rPr lang="en-US" b="1" dirty="0">
                <a:solidFill>
                  <a:srgbClr val="7030A0"/>
                </a:solidFill>
              </a:rPr>
              <a:t>In </a:t>
            </a:r>
          </a:p>
          <a:p>
            <a:pPr algn="ctr"/>
            <a:r>
              <a:rPr lang="en-US" b="1" dirty="0">
                <a:solidFill>
                  <a:srgbClr val="7030A0"/>
                </a:solidFill>
              </a:rPr>
              <a:t>Gillette &amp; Wright</a:t>
            </a:r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5FD6410-831C-4996-8C4B-0E37722EAE6B}"/>
              </a:ext>
            </a:extLst>
          </p:cNvPr>
          <p:cNvSpPr txBox="1"/>
          <p:nvPr/>
        </p:nvSpPr>
        <p:spPr>
          <a:xfrm>
            <a:off x="5642260" y="5364938"/>
            <a:ext cx="10766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Kaylee in Laramie</a:t>
            </a:r>
          </a:p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504DEDE-0DBC-4220-B0D6-DEB8655F28FC}"/>
              </a:ext>
            </a:extLst>
          </p:cNvPr>
          <p:cNvSpPr txBox="1"/>
          <p:nvPr/>
        </p:nvSpPr>
        <p:spPr>
          <a:xfrm>
            <a:off x="7278035" y="5352131"/>
            <a:ext cx="12751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Al in Cheyenne</a:t>
            </a:r>
          </a:p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6773CA6-3D3E-4BF6-A43E-E1746D14DDC2}"/>
              </a:ext>
            </a:extLst>
          </p:cNvPr>
          <p:cNvSpPr txBox="1"/>
          <p:nvPr/>
        </p:nvSpPr>
        <p:spPr>
          <a:xfrm>
            <a:off x="5930440" y="684219"/>
            <a:ext cx="9925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AJ in </a:t>
            </a:r>
          </a:p>
          <a:p>
            <a:r>
              <a:rPr lang="en-US" b="1" dirty="0">
                <a:solidFill>
                  <a:srgbClr val="7030A0"/>
                </a:solidFill>
              </a:rPr>
              <a:t>Buffalo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2127801-1345-47F4-B452-CA13896AC790}"/>
              </a:ext>
            </a:extLst>
          </p:cNvPr>
          <p:cNvSpPr txBox="1"/>
          <p:nvPr/>
        </p:nvSpPr>
        <p:spPr>
          <a:xfrm>
            <a:off x="4060272" y="5414496"/>
            <a:ext cx="13024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Mike &amp; Luis &amp; Lisa in Rawlins</a:t>
            </a:r>
          </a:p>
          <a:p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D75E08E-4A06-4812-897B-14491C5F8388}"/>
              </a:ext>
            </a:extLst>
          </p:cNvPr>
          <p:cNvSpPr txBox="1"/>
          <p:nvPr/>
        </p:nvSpPr>
        <p:spPr>
          <a:xfrm>
            <a:off x="747582" y="3359566"/>
            <a:ext cx="12506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Angela in Riverton &amp; Lander</a:t>
            </a: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BFBA4B2-FDFC-4CFD-B18F-FACF09E29366}"/>
              </a:ext>
            </a:extLst>
          </p:cNvPr>
          <p:cNvSpPr txBox="1"/>
          <p:nvPr/>
        </p:nvSpPr>
        <p:spPr>
          <a:xfrm>
            <a:off x="578952" y="1592405"/>
            <a:ext cx="13911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Susan in Cody &amp;</a:t>
            </a:r>
          </a:p>
          <a:p>
            <a:r>
              <a:rPr lang="en-US" b="1" dirty="0">
                <a:solidFill>
                  <a:srgbClr val="7030A0"/>
                </a:solidFill>
              </a:rPr>
              <a:t> Powell</a:t>
            </a:r>
          </a:p>
        </p:txBody>
      </p:sp>
    </p:spTree>
    <p:extLst>
      <p:ext uri="{BB962C8B-B14F-4D97-AF65-F5344CB8AC3E}">
        <p14:creationId xmlns:p14="http://schemas.microsoft.com/office/powerpoint/2010/main" val="1177241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83467-7492-49D5-B5CC-C7F53F886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467" y="550333"/>
            <a:ext cx="8596668" cy="1320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Jurisdiction Areas # of participants: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F9D58-3051-4719-82CB-FD7630B3D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34" y="1488613"/>
            <a:ext cx="9279466" cy="5013787"/>
          </a:xfrm>
        </p:spPr>
        <p:txBody>
          <a:bodyPr>
            <a:normAutofit/>
          </a:bodyPr>
          <a:lstStyle/>
          <a:p>
            <a:r>
              <a:rPr lang="en-US" dirty="0"/>
              <a:t>Cheyenne / Laramie County = 987	</a:t>
            </a:r>
          </a:p>
          <a:p>
            <a:r>
              <a:rPr lang="en-US" dirty="0"/>
              <a:t>Laramie = 181</a:t>
            </a:r>
          </a:p>
          <a:p>
            <a:r>
              <a:rPr lang="en-US" dirty="0"/>
              <a:t>Buffalo = 17</a:t>
            </a:r>
          </a:p>
          <a:p>
            <a:r>
              <a:rPr lang="en-US" dirty="0"/>
              <a:t>Cody / Powell  = 70</a:t>
            </a:r>
          </a:p>
          <a:p>
            <a:r>
              <a:rPr lang="en-US" dirty="0"/>
              <a:t>Gillette/ Wright = 244 </a:t>
            </a:r>
          </a:p>
          <a:p>
            <a:r>
              <a:rPr lang="en-US" dirty="0"/>
              <a:t>Lander / Riverton =71</a:t>
            </a:r>
          </a:p>
          <a:p>
            <a:r>
              <a:rPr lang="en-US" dirty="0"/>
              <a:t>Rawlins = 16</a:t>
            </a:r>
          </a:p>
          <a:p>
            <a:r>
              <a:rPr lang="en-US" dirty="0"/>
              <a:t>Sheridan = 179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CHA has 1806 HUD assigned (no jurisdiction specific) = we are fully utilized! </a:t>
            </a:r>
          </a:p>
          <a:p>
            <a:pPr marL="0" indent="0">
              <a:buNone/>
            </a:pPr>
            <a:r>
              <a:rPr lang="en-US" dirty="0"/>
              <a:t>	We also have 158 VASH vouchers = 75ish% utilized </a:t>
            </a:r>
          </a:p>
          <a:p>
            <a:pPr marL="0" indent="0">
              <a:buNone/>
            </a:pPr>
            <a:r>
              <a:rPr lang="en-US" dirty="0"/>
              <a:t>	(Cheyenne, Laramie, Sheridan, Gillette and Riverton)</a:t>
            </a:r>
          </a:p>
        </p:txBody>
      </p:sp>
    </p:spTree>
    <p:extLst>
      <p:ext uri="{BB962C8B-B14F-4D97-AF65-F5344CB8AC3E}">
        <p14:creationId xmlns:p14="http://schemas.microsoft.com/office/powerpoint/2010/main" val="961421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3E64-B2DA-4DF4-90D6-0ABE407A7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04" y="232096"/>
            <a:ext cx="8596668" cy="1320800"/>
          </a:xfrm>
        </p:spPr>
        <p:txBody>
          <a:bodyPr/>
          <a:lstStyle/>
          <a:p>
            <a:r>
              <a:rPr lang="en-US" dirty="0"/>
              <a:t>CHA Contact information: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0CB7E-DC28-4B09-8D52-040593CE6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718" y="892496"/>
            <a:ext cx="8596668" cy="586436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case managers in Section 8 current tenant Vouchers are assigned by the tenant’s last name</a:t>
            </a:r>
          </a:p>
          <a:p>
            <a:pPr marL="0" indent="0">
              <a:buNone/>
            </a:pPr>
            <a:r>
              <a:rPr lang="en-US" dirty="0"/>
              <a:t>	(aka annual or special inspections): </a:t>
            </a:r>
          </a:p>
          <a:p>
            <a:pPr lvl="1"/>
            <a:r>
              <a:rPr lang="en-US" dirty="0"/>
              <a:t>A – G:  Jemini Hernandez; </a:t>
            </a:r>
            <a:r>
              <a:rPr lang="en-US" dirty="0">
                <a:hlinkClick r:id="rId2"/>
              </a:rPr>
              <a:t>jhernandez@cheyennehousing.org</a:t>
            </a:r>
            <a:r>
              <a:rPr lang="en-US" dirty="0"/>
              <a:t>; 307-633-8301</a:t>
            </a:r>
          </a:p>
          <a:p>
            <a:pPr lvl="1"/>
            <a:r>
              <a:rPr lang="en-US" dirty="0"/>
              <a:t>H – 0:  Wendy Renteria; </a:t>
            </a:r>
            <a:r>
              <a:rPr lang="en-US" dirty="0">
                <a:hlinkClick r:id="rId3"/>
              </a:rPr>
              <a:t>wrenteria@cheyennehousing.org</a:t>
            </a:r>
            <a:r>
              <a:rPr lang="en-US" dirty="0"/>
              <a:t>; 307-633-8322</a:t>
            </a:r>
          </a:p>
          <a:p>
            <a:pPr lvl="1"/>
            <a:r>
              <a:rPr lang="en-US" dirty="0"/>
              <a:t>P – Z:  Nicole Stock; </a:t>
            </a:r>
            <a:r>
              <a:rPr lang="en-US" dirty="0">
                <a:hlinkClick r:id="rId4"/>
              </a:rPr>
              <a:t>nstock@cheyennehousing.org</a:t>
            </a:r>
            <a:r>
              <a:rPr lang="en-US" dirty="0"/>
              <a:t>; 307-633-8336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Please note all annual inspection results should be emailed to Amanda. 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The Eligibility team works with applicants throughout the process of receiving a Section 8 Voucher: </a:t>
            </a:r>
          </a:p>
          <a:p>
            <a:pPr lvl="1"/>
            <a:r>
              <a:rPr lang="en-US" dirty="0">
                <a:hlinkClick r:id="rId5"/>
              </a:rPr>
              <a:t>eligibility@cheyennehousing.org</a:t>
            </a:r>
            <a:endParaRPr lang="en-US" dirty="0"/>
          </a:p>
          <a:p>
            <a:pPr lvl="1"/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/>
              <a:t>Housing Programs Director / HCV QC Inspector: Amanda Allard; 307-633-8314; </a:t>
            </a:r>
            <a:r>
              <a:rPr lang="en-US" dirty="0">
                <a:hlinkClick r:id="rId6"/>
              </a:rPr>
              <a:t>aallard@cheyennehousing.org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Cheyenne HCV Inspector / NSPIRE expert:   Al Dubois; 307-630-1553; </a:t>
            </a:r>
            <a:r>
              <a:rPr lang="en-US" dirty="0">
                <a:hlinkClick r:id="rId7"/>
              </a:rPr>
              <a:t>adubois@cheyennehousing.org</a:t>
            </a:r>
            <a:r>
              <a:rPr lang="en-US" dirty="0"/>
              <a:t>	</a:t>
            </a:r>
          </a:p>
          <a:p>
            <a:pPr marL="457200" lvl="1" indent="0">
              <a:buNone/>
            </a:pP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583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432B31-6C0E-4003-A8D9-A09DFD8BD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81867" y="873780"/>
            <a:ext cx="3014133" cy="674024"/>
          </a:xfrm>
        </p:spPr>
        <p:txBody>
          <a:bodyPr/>
          <a:lstStyle/>
          <a:p>
            <a:r>
              <a:rPr lang="en-US" dirty="0">
                <a:hlinkClick r:id="rId2"/>
              </a:rPr>
              <a:t>http://www.cheyennehousing.org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0007777-A09C-4EC8-B905-5B30DD67D7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726" y="1371611"/>
            <a:ext cx="8067674" cy="481297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E43FDD-53FB-4ADF-AA79-AAB5BFF044D2}"/>
              </a:ext>
            </a:extLst>
          </p:cNvPr>
          <p:cNvSpPr txBox="1"/>
          <p:nvPr/>
        </p:nvSpPr>
        <p:spPr>
          <a:xfrm>
            <a:off x="1299935" y="440266"/>
            <a:ext cx="6553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Resources and documents are available through our website!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E16979-D1B5-49B8-81EB-282089919E1B}"/>
              </a:ext>
            </a:extLst>
          </p:cNvPr>
          <p:cNvSpPr txBox="1"/>
          <p:nvPr/>
        </p:nvSpPr>
        <p:spPr>
          <a:xfrm>
            <a:off x="1853901" y="6434038"/>
            <a:ext cx="5445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Are there other documents that would be helpful? </a:t>
            </a:r>
          </a:p>
        </p:txBody>
      </p:sp>
    </p:spTree>
    <p:extLst>
      <p:ext uri="{BB962C8B-B14F-4D97-AF65-F5344CB8AC3E}">
        <p14:creationId xmlns:p14="http://schemas.microsoft.com/office/powerpoint/2010/main" val="3305643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E055968-FA02-4302-B320-57D753779E29}"/>
              </a:ext>
            </a:extLst>
          </p:cNvPr>
          <p:cNvSpPr/>
          <p:nvPr/>
        </p:nvSpPr>
        <p:spPr>
          <a:xfrm>
            <a:off x="1320800" y="5367867"/>
            <a:ext cx="5520267" cy="82126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CC93930-3A26-4928-82CF-2530FF756206}"/>
              </a:ext>
            </a:extLst>
          </p:cNvPr>
          <p:cNvSpPr/>
          <p:nvPr/>
        </p:nvSpPr>
        <p:spPr>
          <a:xfrm>
            <a:off x="4301067" y="3793067"/>
            <a:ext cx="5122333" cy="13208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01C02D-DAD8-420E-92A2-6D9624F5B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868" y="457200"/>
            <a:ext cx="8596668" cy="1320800"/>
          </a:xfrm>
        </p:spPr>
        <p:txBody>
          <a:bodyPr/>
          <a:lstStyle/>
          <a:p>
            <a:r>
              <a:rPr lang="en-US" dirty="0"/>
              <a:t>Inspection Reminders: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23C36-B989-4948-8621-A105ACB60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68" y="1117600"/>
            <a:ext cx="8983133" cy="2464978"/>
          </a:xfrm>
        </p:spPr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NSPIRE postponed to February 2027</a:t>
            </a:r>
          </a:p>
          <a:p>
            <a:pPr lvl="2"/>
            <a:r>
              <a:rPr lang="en-US" dirty="0"/>
              <a:t>KEEP your NSPIRE book on hand</a:t>
            </a:r>
          </a:p>
          <a:p>
            <a:pPr lvl="1"/>
            <a:r>
              <a:rPr lang="en-US" dirty="0"/>
              <a:t>QC Inspections June 8-12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Tell tenants we will be back!  </a:t>
            </a:r>
          </a:p>
          <a:p>
            <a:pPr lvl="1"/>
            <a:r>
              <a:rPr lang="en-US" dirty="0"/>
              <a:t>Your New Stick </a:t>
            </a:r>
            <a:r>
              <a:rPr lang="en-US" dirty="0">
                <a:sym typeface="Wingdings" panose="05000000000000000000" pitchFamily="2" charset="2"/>
              </a:rPr>
              <a:t> </a:t>
            </a:r>
            <a:endParaRPr lang="en-US" dirty="0"/>
          </a:p>
          <a:p>
            <a:pPr lvl="2"/>
            <a:r>
              <a:rPr lang="en-US" dirty="0"/>
              <a:t>Product demonstration – THANK YOU Al!!!</a:t>
            </a:r>
          </a:p>
          <a:p>
            <a:pPr lvl="1"/>
            <a:r>
              <a:rPr lang="en-US" dirty="0"/>
              <a:t>Co2 &amp; Smoke Detector notes on Page 8; examples: 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DB1D6D-F54C-434A-951B-FA2F7E4B1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9202" y="3963577"/>
            <a:ext cx="4782217" cy="98121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278250E-9885-4C56-8411-4FF6D2FC8F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8776" y="5459373"/>
            <a:ext cx="5058481" cy="56205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E7C27AB-EE41-46E0-8BD5-BAFA3E2168F8}"/>
              </a:ext>
            </a:extLst>
          </p:cNvPr>
          <p:cNvSpPr/>
          <p:nvPr/>
        </p:nvSpPr>
        <p:spPr>
          <a:xfrm>
            <a:off x="199501" y="3963577"/>
            <a:ext cx="3894133" cy="10232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93FF038-CED3-43A0-997D-2B6DD5F7BE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422" y="4084642"/>
            <a:ext cx="3493778" cy="781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116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1C02D-DAD8-420E-92A2-6D9624F5B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868" y="457200"/>
            <a:ext cx="8596668" cy="1320800"/>
          </a:xfrm>
        </p:spPr>
        <p:txBody>
          <a:bodyPr/>
          <a:lstStyle/>
          <a:p>
            <a:r>
              <a:rPr lang="en-US" dirty="0"/>
              <a:t>Inspection Reminders: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23C36-B989-4948-8621-A105ACB60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97190"/>
            <a:ext cx="8983133" cy="4718384"/>
          </a:xfrm>
        </p:spPr>
        <p:txBody>
          <a:bodyPr>
            <a:normAutofit fontScale="92500"/>
          </a:bodyPr>
          <a:lstStyle/>
          <a:p>
            <a:r>
              <a:rPr lang="en-US" dirty="0"/>
              <a:t>Failed Inspections: </a:t>
            </a:r>
          </a:p>
          <a:p>
            <a:pPr lvl="1"/>
            <a:r>
              <a:rPr lang="en-US" dirty="0"/>
              <a:t>Take pictures! </a:t>
            </a:r>
          </a:p>
          <a:p>
            <a:pPr lvl="1"/>
            <a:r>
              <a:rPr lang="en-US" dirty="0"/>
              <a:t>Send Failed Letter</a:t>
            </a:r>
          </a:p>
          <a:p>
            <a:pPr lvl="1"/>
            <a:r>
              <a:rPr lang="en-US" dirty="0"/>
              <a:t>All to Amanda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Confirm with Amanda if you have reason to doubt if an inspection is necessary:</a:t>
            </a:r>
          </a:p>
          <a:p>
            <a:pPr lvl="1"/>
            <a:r>
              <a:rPr lang="en-US" dirty="0"/>
              <a:t>If they are moving in the future, the inspection still needs to be done now.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You DO NOT have to inspect an infestation IF both the Landlord and the Tenant agree.   </a:t>
            </a:r>
          </a:p>
          <a:p>
            <a:pPr lvl="1"/>
            <a:r>
              <a:rPr lang="en-US" dirty="0"/>
              <a:t>Document on the inspection form </a:t>
            </a:r>
          </a:p>
          <a:p>
            <a:pPr lvl="1"/>
            <a:r>
              <a:rPr lang="en-US" dirty="0"/>
              <a:t>Get proof of treatment plan </a:t>
            </a:r>
          </a:p>
          <a:p>
            <a:pPr lvl="1"/>
            <a:r>
              <a:rPr lang="en-US" dirty="0"/>
              <a:t>Get to Amanda </a:t>
            </a:r>
          </a:p>
          <a:p>
            <a:pPr lvl="1"/>
            <a:r>
              <a:rPr lang="en-US" dirty="0"/>
              <a:t>Schedule check-in and re-inspection when the unit when reported it’s clear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081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6F9BD-62A5-4980-90DE-E41ECAAED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965" y="3206853"/>
            <a:ext cx="8596667" cy="289675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Call any time </a:t>
            </a:r>
            <a:br>
              <a:rPr lang="en-US" sz="2800" dirty="0">
                <a:solidFill>
                  <a:schemeClr val="tx1"/>
                </a:solidFill>
              </a:rPr>
            </a:b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rgbClr val="00B0F0"/>
                </a:solidFill>
              </a:rPr>
              <a:t>Let me know of any quarterly topic ideas </a:t>
            </a:r>
            <a:br>
              <a:rPr lang="en-US" sz="2800" dirty="0">
                <a:solidFill>
                  <a:srgbClr val="00B0F0"/>
                </a:solidFill>
              </a:rPr>
            </a:br>
            <a:br>
              <a:rPr lang="en-US" sz="2800" dirty="0">
                <a:solidFill>
                  <a:srgbClr val="00B0F0"/>
                </a:solidFill>
              </a:rPr>
            </a:br>
            <a:r>
              <a:rPr lang="en-US" sz="2800" dirty="0">
                <a:solidFill>
                  <a:srgbClr val="7030A0"/>
                </a:solidFill>
              </a:rPr>
              <a:t>See you in June!!!</a:t>
            </a:r>
            <a:br>
              <a:rPr lang="en-US" sz="2800" dirty="0">
                <a:solidFill>
                  <a:schemeClr val="tx1"/>
                </a:solidFill>
              </a:rPr>
            </a:br>
            <a:br>
              <a:rPr lang="en-US" dirty="0"/>
            </a:br>
            <a:endParaRPr lang="en-US" dirty="0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44B4DB34-3C33-4F85-A784-9EC048DA9F4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6530" b="16530"/>
          <a:stretch>
            <a:fillRect/>
          </a:stretch>
        </p:blipFill>
        <p:spPr>
          <a:xfrm>
            <a:off x="2076663" y="429308"/>
            <a:ext cx="5725807" cy="2561439"/>
          </a:xfrm>
        </p:spPr>
      </p:pic>
    </p:spTree>
    <p:extLst>
      <p:ext uri="{BB962C8B-B14F-4D97-AF65-F5344CB8AC3E}">
        <p14:creationId xmlns:p14="http://schemas.microsoft.com/office/powerpoint/2010/main" val="33271235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4023</TotalTime>
  <Words>480</Words>
  <Application>Microsoft Office PowerPoint</Application>
  <PresentationFormat>Widescreen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3</vt:lpstr>
      <vt:lpstr>Facet</vt:lpstr>
      <vt:lpstr>CHA Intake Agent Meeting</vt:lpstr>
      <vt:lpstr>Today’s Agenda: </vt:lpstr>
      <vt:lpstr>Introductions: </vt:lpstr>
      <vt:lpstr>Jurisdiction Areas # of participants: </vt:lpstr>
      <vt:lpstr>CHA Contact information: </vt:lpstr>
      <vt:lpstr>PowerPoint Presentation</vt:lpstr>
      <vt:lpstr>Inspection Reminders: </vt:lpstr>
      <vt:lpstr>Inspection Reminders: </vt:lpstr>
      <vt:lpstr>Call any time   Let me know of any quarterly topic ideas   See you in June!!!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 Intake Agent Meeting</dc:title>
  <dc:creator>Amanda Allard</dc:creator>
  <cp:lastModifiedBy>Meetings</cp:lastModifiedBy>
  <cp:revision>119</cp:revision>
  <cp:lastPrinted>2025-09-23T18:31:36Z</cp:lastPrinted>
  <dcterms:created xsi:type="dcterms:W3CDTF">2023-09-13T16:55:07Z</dcterms:created>
  <dcterms:modified xsi:type="dcterms:W3CDTF">2026-03-20T17:17:58Z</dcterms:modified>
</cp:coreProperties>
</file>