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84" r:id="rId6"/>
    <p:sldId id="280" r:id="rId7"/>
    <p:sldId id="281" r:id="rId8"/>
    <p:sldId id="282" r:id="rId9"/>
    <p:sldId id="283" r:id="rId10"/>
    <p:sldId id="262" r:id="rId11"/>
    <p:sldId id="277" r:id="rId12"/>
    <p:sldId id="279" r:id="rId13"/>
    <p:sldId id="278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A560-CF45-4DB4-AE44-BA32D6A45F1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133-F9A0-4B98-926A-4BDA6C94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7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A560-CF45-4DB4-AE44-BA32D6A45F1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133-F9A0-4B98-926A-4BDA6C94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A560-CF45-4DB4-AE44-BA32D6A45F1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133-F9A0-4B98-926A-4BDA6C948CE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773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A560-CF45-4DB4-AE44-BA32D6A45F1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133-F9A0-4B98-926A-4BDA6C94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93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A560-CF45-4DB4-AE44-BA32D6A45F1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133-F9A0-4B98-926A-4BDA6C948CE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0867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A560-CF45-4DB4-AE44-BA32D6A45F1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133-F9A0-4B98-926A-4BDA6C94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2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A560-CF45-4DB4-AE44-BA32D6A45F1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133-F9A0-4B98-926A-4BDA6C94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49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A560-CF45-4DB4-AE44-BA32D6A45F1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133-F9A0-4B98-926A-4BDA6C94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7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A560-CF45-4DB4-AE44-BA32D6A45F1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133-F9A0-4B98-926A-4BDA6C94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A560-CF45-4DB4-AE44-BA32D6A45F1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133-F9A0-4B98-926A-4BDA6C94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4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A560-CF45-4DB4-AE44-BA32D6A45F1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133-F9A0-4B98-926A-4BDA6C94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0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A560-CF45-4DB4-AE44-BA32D6A45F1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133-F9A0-4B98-926A-4BDA6C94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8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A560-CF45-4DB4-AE44-BA32D6A45F1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133-F9A0-4B98-926A-4BDA6C94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7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A560-CF45-4DB4-AE44-BA32D6A45F1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133-F9A0-4B98-926A-4BDA6C94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1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A560-CF45-4DB4-AE44-BA32D6A45F1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133-F9A0-4B98-926A-4BDA6C94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9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A560-CF45-4DB4-AE44-BA32D6A45F1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2133-F9A0-4B98-926A-4BDA6C94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EA560-CF45-4DB4-AE44-BA32D6A45F1C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A112133-F9A0-4B98-926A-4BDA6C948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3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701&amp;picture=any-questions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yomin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wrenteria@cheyennehousing.org" TargetMode="External"/><Relationship Id="rId7" Type="http://schemas.openxmlformats.org/officeDocument/2006/relationships/hyperlink" Target="mailto:adubois@cheyennehousing.org" TargetMode="External"/><Relationship Id="rId2" Type="http://schemas.openxmlformats.org/officeDocument/2006/relationships/hyperlink" Target="mailto:jhernandez@cheyennehousing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allard@cheyennehousing.org" TargetMode="External"/><Relationship Id="rId5" Type="http://schemas.openxmlformats.org/officeDocument/2006/relationships/hyperlink" Target="mailto:Eligibility@cheyennehousing.org" TargetMode="External"/><Relationship Id="rId4" Type="http://schemas.openxmlformats.org/officeDocument/2006/relationships/hyperlink" Target="mailto:nstock@cheyennehousing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heyennehousing.org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A8940-979D-426A-AFB3-1D6850685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514" y="2404534"/>
            <a:ext cx="8141489" cy="1646302"/>
          </a:xfrm>
        </p:spPr>
        <p:txBody>
          <a:bodyPr/>
          <a:lstStyle/>
          <a:p>
            <a:r>
              <a:rPr lang="en-US" dirty="0"/>
              <a:t>CHA Intake Agent Meeting &amp; NSPIRE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BF898-FAF5-49DD-9FED-00DC2D5B1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9516" y="4147322"/>
            <a:ext cx="1319868" cy="550512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/>
              <a:t>December 2025</a:t>
            </a:r>
          </a:p>
        </p:txBody>
      </p:sp>
    </p:spTree>
    <p:extLst>
      <p:ext uri="{BB962C8B-B14F-4D97-AF65-F5344CB8AC3E}">
        <p14:creationId xmlns:p14="http://schemas.microsoft.com/office/powerpoint/2010/main" val="2476255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22F28-5949-4750-A243-730751065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28" y="198540"/>
            <a:ext cx="8596668" cy="782972"/>
          </a:xfrm>
        </p:spPr>
        <p:txBody>
          <a:bodyPr>
            <a:normAutofit/>
          </a:bodyPr>
          <a:lstStyle/>
          <a:p>
            <a:r>
              <a:rPr lang="en-US" dirty="0"/>
              <a:t>Inspections Overview: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B66F5-AC2F-491B-AEE0-FDFC894EF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62" y="809321"/>
            <a:ext cx="8596668" cy="5784426"/>
          </a:xfrm>
        </p:spPr>
        <p:txBody>
          <a:bodyPr>
            <a:normAutofit fontScale="62500" lnSpcReduction="20000"/>
          </a:bodyPr>
          <a:lstStyle/>
          <a:p>
            <a:r>
              <a:rPr lang="en-US" sz="2600" b="1" dirty="0"/>
              <a:t>Annual – requested from Amanda: </a:t>
            </a:r>
          </a:p>
          <a:p>
            <a:pPr lvl="1"/>
            <a:r>
              <a:rPr lang="en-US" dirty="0"/>
              <a:t>Completed for tenants every 2 years (</a:t>
            </a:r>
            <a:r>
              <a:rPr lang="en-US" b="1" dirty="0"/>
              <a:t>can be sooner, but NO later</a:t>
            </a:r>
            <a:r>
              <a:rPr lang="en-US" dirty="0"/>
              <a:t>!) </a:t>
            </a:r>
          </a:p>
          <a:p>
            <a:pPr lvl="1"/>
            <a:r>
              <a:rPr lang="en-US" dirty="0"/>
              <a:t>Sent 2-3 months in advance to provide ample time to complete</a:t>
            </a:r>
          </a:p>
          <a:p>
            <a:pPr lvl="1"/>
            <a:r>
              <a:rPr lang="en-US" dirty="0"/>
              <a:t>As long as inspection is done within the due date (pass or fail, we are good) </a:t>
            </a:r>
          </a:p>
          <a:p>
            <a:pPr lvl="1"/>
            <a:r>
              <a:rPr lang="en-US" b="1" dirty="0"/>
              <a:t>MUST</a:t>
            </a:r>
            <a:r>
              <a:rPr lang="en-US" dirty="0"/>
              <a:t> complete by HUD due dates. 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600" b="1" dirty="0"/>
              <a:t>Initial - requested by Eligibility / HCV:</a:t>
            </a:r>
          </a:p>
          <a:p>
            <a:pPr lvl="1"/>
            <a:r>
              <a:rPr lang="en-US" dirty="0"/>
              <a:t>Are done with the tenant is first moving in / getting voucher</a:t>
            </a:r>
          </a:p>
          <a:p>
            <a:pPr lvl="1"/>
            <a:r>
              <a:rPr lang="en-US" dirty="0"/>
              <a:t>Date completed impacts how soon we start paying rent  - </a:t>
            </a:r>
            <a:r>
              <a:rPr lang="en-US" b="1" dirty="0"/>
              <a:t>ASAP </a:t>
            </a:r>
          </a:p>
          <a:p>
            <a:pPr lvl="1"/>
            <a:endParaRPr lang="en-US" dirty="0"/>
          </a:p>
          <a:p>
            <a:r>
              <a:rPr lang="en-US" sz="2600" b="1" dirty="0"/>
              <a:t>Special – requested by HCV Housing Specialist: </a:t>
            </a:r>
          </a:p>
          <a:p>
            <a:pPr lvl="1"/>
            <a:r>
              <a:rPr lang="en-US" sz="2200" b="1" dirty="0"/>
              <a:t>HQS Deficiencies:</a:t>
            </a:r>
          </a:p>
          <a:p>
            <a:pPr lvl="2"/>
            <a:r>
              <a:rPr lang="en-US" dirty="0"/>
              <a:t>No hot water </a:t>
            </a:r>
          </a:p>
          <a:p>
            <a:pPr lvl="2"/>
            <a:r>
              <a:rPr lang="en-US" dirty="0"/>
              <a:t>Heater broken (in winter)</a:t>
            </a:r>
          </a:p>
          <a:p>
            <a:pPr lvl="2"/>
            <a:r>
              <a:rPr lang="en-US" dirty="0"/>
              <a:t>Infestation </a:t>
            </a:r>
          </a:p>
          <a:p>
            <a:pPr lvl="2"/>
            <a:r>
              <a:rPr lang="en-US" dirty="0"/>
              <a:t>Etc. </a:t>
            </a:r>
          </a:p>
          <a:p>
            <a:pPr lvl="1"/>
            <a:r>
              <a:rPr lang="en-US" sz="2200" b="1" dirty="0"/>
              <a:t>Reasonable Accommodations Verifications: </a:t>
            </a:r>
          </a:p>
          <a:p>
            <a:pPr marL="457200" lvl="1" indent="0">
              <a:buNone/>
            </a:pPr>
            <a:r>
              <a:rPr lang="en-US" dirty="0"/>
              <a:t>	Use of 2</a:t>
            </a:r>
            <a:r>
              <a:rPr lang="en-US" baseline="30000" dirty="0"/>
              <a:t>nd</a:t>
            </a:r>
            <a:r>
              <a:rPr lang="en-US" dirty="0"/>
              <a:t> bedroom for: </a:t>
            </a:r>
          </a:p>
          <a:p>
            <a:pPr lvl="2"/>
            <a:r>
              <a:rPr lang="en-US" dirty="0"/>
              <a:t>Medical supplies</a:t>
            </a:r>
          </a:p>
          <a:p>
            <a:pPr lvl="2"/>
            <a:r>
              <a:rPr lang="en-US" dirty="0"/>
              <a:t>Exercise equipment</a:t>
            </a:r>
          </a:p>
          <a:p>
            <a:pPr lvl="2"/>
            <a:r>
              <a:rPr lang="en-US" dirty="0"/>
              <a:t>Specified craft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03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1C02D-DAD8-420E-92A2-6D9624F5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8" y="457200"/>
            <a:ext cx="8596668" cy="1320800"/>
          </a:xfrm>
        </p:spPr>
        <p:txBody>
          <a:bodyPr/>
          <a:lstStyle/>
          <a:p>
            <a:r>
              <a:rPr lang="en-US" dirty="0"/>
              <a:t>Important Reminders: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23C36-B989-4948-8621-A105ACB60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97190"/>
            <a:ext cx="8983133" cy="4718384"/>
          </a:xfrm>
        </p:spPr>
        <p:txBody>
          <a:bodyPr>
            <a:normAutofit fontScale="92500"/>
          </a:bodyPr>
          <a:lstStyle/>
          <a:p>
            <a:r>
              <a:rPr lang="en-US" dirty="0"/>
              <a:t>Failed Inspections: </a:t>
            </a:r>
          </a:p>
          <a:p>
            <a:pPr lvl="1"/>
            <a:r>
              <a:rPr lang="en-US" dirty="0"/>
              <a:t>Take pictures! </a:t>
            </a:r>
          </a:p>
          <a:p>
            <a:pPr lvl="1"/>
            <a:r>
              <a:rPr lang="en-US" dirty="0"/>
              <a:t>Send Failed Letter</a:t>
            </a:r>
          </a:p>
          <a:p>
            <a:pPr lvl="1"/>
            <a:r>
              <a:rPr lang="en-US" dirty="0"/>
              <a:t>All to Amanda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Confirm with Amanda if you have reason to doubt if an inspection is necessary:</a:t>
            </a:r>
          </a:p>
          <a:p>
            <a:pPr lvl="1"/>
            <a:r>
              <a:rPr lang="en-US" dirty="0"/>
              <a:t>If they are moving in the future, the inspection still needs to be done now.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You DO NOT have to inspect an infestation IF both the Landlord and the Tenant agree.   </a:t>
            </a:r>
          </a:p>
          <a:p>
            <a:pPr lvl="1"/>
            <a:r>
              <a:rPr lang="en-US" dirty="0"/>
              <a:t>Document on the inspection form </a:t>
            </a:r>
          </a:p>
          <a:p>
            <a:pPr lvl="1"/>
            <a:r>
              <a:rPr lang="en-US" dirty="0"/>
              <a:t>Get proof of treatment plan </a:t>
            </a:r>
          </a:p>
          <a:p>
            <a:pPr lvl="1"/>
            <a:r>
              <a:rPr lang="en-US" dirty="0"/>
              <a:t>Get to Amanda </a:t>
            </a:r>
          </a:p>
          <a:p>
            <a:pPr lvl="1"/>
            <a:r>
              <a:rPr lang="en-US" dirty="0"/>
              <a:t>Schedule check-in and re-inspection when the unit when reported it’s clear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116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EFB8F9-68AF-42F3-B302-18D56C3B0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62196" y="1642145"/>
            <a:ext cx="3020036" cy="3290581"/>
          </a:xfrm>
        </p:spPr>
        <p:txBody>
          <a:bodyPr>
            <a:no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2400" dirty="0"/>
              <a:t>Effective 11/1/2025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2400" dirty="0"/>
              <a:t>Different for VASH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2400" dirty="0"/>
              <a:t>Utility Allowances went up slightly as well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791C54-12B1-430C-BA40-6C3194EE5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12" y="350712"/>
            <a:ext cx="6496957" cy="57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8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F9BD-62A5-4980-90DE-E41ECAAED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032" y="3596321"/>
            <a:ext cx="8596667" cy="289675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Call any time 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rgbClr val="00B0F0"/>
                </a:solidFill>
              </a:rPr>
              <a:t>Let me know of any quarterly topic ideas 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4B4DB34-3C33-4F85-A784-9EC048DA9F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530" b="16530"/>
          <a:stretch>
            <a:fillRect/>
          </a:stretch>
        </p:blipFill>
        <p:spPr>
          <a:xfrm>
            <a:off x="2254463" y="700240"/>
            <a:ext cx="5725807" cy="2561439"/>
          </a:xfrm>
        </p:spPr>
      </p:pic>
    </p:spTree>
    <p:extLst>
      <p:ext uri="{BB962C8B-B14F-4D97-AF65-F5344CB8AC3E}">
        <p14:creationId xmlns:p14="http://schemas.microsoft.com/office/powerpoint/2010/main" val="332712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9901-5706-43BA-8F56-74793024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81827-A028-4940-9736-F37FDAF06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444" y="1413968"/>
            <a:ext cx="8596668" cy="4953276"/>
          </a:xfrm>
        </p:spPr>
        <p:txBody>
          <a:bodyPr>
            <a:normAutofit/>
          </a:bodyPr>
          <a:lstStyle/>
          <a:p>
            <a:r>
              <a:rPr lang="en-US" dirty="0"/>
              <a:t>Introductions / Roll Call </a:t>
            </a:r>
          </a:p>
          <a:p>
            <a:r>
              <a:rPr lang="en-US" dirty="0"/>
              <a:t>Contact Updates </a:t>
            </a:r>
          </a:p>
          <a:p>
            <a:r>
              <a:rPr lang="en-US" dirty="0"/>
              <a:t>CHA website tab for Intake Agent resources </a:t>
            </a:r>
          </a:p>
          <a:p>
            <a:r>
              <a:rPr lang="en-US" dirty="0"/>
              <a:t>HCV Waitlist process and estimates </a:t>
            </a:r>
          </a:p>
          <a:p>
            <a:r>
              <a:rPr lang="en-US" dirty="0"/>
              <a:t>Recertifications process and timelines </a:t>
            </a:r>
          </a:p>
          <a:p>
            <a:r>
              <a:rPr lang="en-US" dirty="0"/>
              <a:t>Inspection Types Overview</a:t>
            </a:r>
          </a:p>
          <a:p>
            <a:r>
              <a:rPr lang="en-US" dirty="0"/>
              <a:t>Important Reminders</a:t>
            </a:r>
          </a:p>
          <a:p>
            <a:r>
              <a:rPr lang="en-US" dirty="0"/>
              <a:t>NEW payment standards and utility allowances </a:t>
            </a:r>
          </a:p>
          <a:p>
            <a:r>
              <a:rPr lang="en-US" dirty="0"/>
              <a:t>Other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9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8A6C4BF9-9ADE-4835-AEBD-2B7B15305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68471" y="1330550"/>
            <a:ext cx="5847127" cy="3992162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E924C2-0DBD-45AE-A116-63E6620F34F3}"/>
              </a:ext>
            </a:extLst>
          </p:cNvPr>
          <p:cNvSpPr txBox="1"/>
          <p:nvPr/>
        </p:nvSpPr>
        <p:spPr>
          <a:xfrm>
            <a:off x="788565" y="6429611"/>
            <a:ext cx="7852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Wyomi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7CCDAB-9CD5-48C0-903F-6EAF796EA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83" y="114912"/>
            <a:ext cx="8596668" cy="1320800"/>
          </a:xfrm>
        </p:spPr>
        <p:txBody>
          <a:bodyPr/>
          <a:lstStyle/>
          <a:p>
            <a:r>
              <a:rPr lang="en-US" dirty="0"/>
              <a:t>Introductions: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E8808C-56D2-46AA-9E10-ED460C141262}"/>
              </a:ext>
            </a:extLst>
          </p:cNvPr>
          <p:cNvSpPr txBox="1"/>
          <p:nvPr/>
        </p:nvSpPr>
        <p:spPr>
          <a:xfrm>
            <a:off x="4286774" y="609600"/>
            <a:ext cx="1493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Michelle in Sheridan 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D22F41-E527-4D3D-BA5E-52A260B9FF87}"/>
              </a:ext>
            </a:extLst>
          </p:cNvPr>
          <p:cNvSpPr txBox="1"/>
          <p:nvPr/>
        </p:nvSpPr>
        <p:spPr>
          <a:xfrm>
            <a:off x="6913240" y="407219"/>
            <a:ext cx="2004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Sherrie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In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Gillette &amp; Wright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FD6410-831C-4996-8C4B-0E37722EAE6B}"/>
              </a:ext>
            </a:extLst>
          </p:cNvPr>
          <p:cNvSpPr txBox="1"/>
          <p:nvPr/>
        </p:nvSpPr>
        <p:spPr>
          <a:xfrm>
            <a:off x="5642260" y="5364938"/>
            <a:ext cx="1076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Kaylee in Laramie</a:t>
            </a:r>
          </a:p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04DEDE-0DBC-4220-B0D6-DEB8655F28FC}"/>
              </a:ext>
            </a:extLst>
          </p:cNvPr>
          <p:cNvSpPr txBox="1"/>
          <p:nvPr/>
        </p:nvSpPr>
        <p:spPr>
          <a:xfrm>
            <a:off x="7278035" y="5352131"/>
            <a:ext cx="1275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Al in Cheyenne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773CA6-3D3E-4BF6-A43E-E1746D14DDC2}"/>
              </a:ext>
            </a:extLst>
          </p:cNvPr>
          <p:cNvSpPr txBox="1"/>
          <p:nvPr/>
        </p:nvSpPr>
        <p:spPr>
          <a:xfrm>
            <a:off x="5930440" y="684219"/>
            <a:ext cx="992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Jan in </a:t>
            </a:r>
          </a:p>
          <a:p>
            <a:r>
              <a:rPr lang="en-US" b="1" dirty="0">
                <a:solidFill>
                  <a:srgbClr val="7030A0"/>
                </a:solidFill>
              </a:rPr>
              <a:t>Buffalo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127801-1345-47F4-B452-CA13896AC790}"/>
              </a:ext>
            </a:extLst>
          </p:cNvPr>
          <p:cNvSpPr txBox="1"/>
          <p:nvPr/>
        </p:nvSpPr>
        <p:spPr>
          <a:xfrm>
            <a:off x="4060272" y="5414496"/>
            <a:ext cx="1302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Mike &amp; Louis &amp; Lisa in Rawlins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75E08E-4A06-4812-897B-14491C5F8388}"/>
              </a:ext>
            </a:extLst>
          </p:cNvPr>
          <p:cNvSpPr txBox="1"/>
          <p:nvPr/>
        </p:nvSpPr>
        <p:spPr>
          <a:xfrm>
            <a:off x="747582" y="3359566"/>
            <a:ext cx="1250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Angela in Riverton &amp; Lander</a:t>
            </a:r>
          </a:p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FBA4B2-FDFC-4CFD-B18F-FACF09E29366}"/>
              </a:ext>
            </a:extLst>
          </p:cNvPr>
          <p:cNvSpPr txBox="1"/>
          <p:nvPr/>
        </p:nvSpPr>
        <p:spPr>
          <a:xfrm>
            <a:off x="578952" y="1592405"/>
            <a:ext cx="1391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Susan in Cody &amp;</a:t>
            </a:r>
          </a:p>
          <a:p>
            <a:r>
              <a:rPr lang="en-US" b="1" dirty="0">
                <a:solidFill>
                  <a:srgbClr val="7030A0"/>
                </a:solidFill>
              </a:rPr>
              <a:t> Powell</a:t>
            </a:r>
          </a:p>
        </p:txBody>
      </p:sp>
    </p:spTree>
    <p:extLst>
      <p:ext uri="{BB962C8B-B14F-4D97-AF65-F5344CB8AC3E}">
        <p14:creationId xmlns:p14="http://schemas.microsoft.com/office/powerpoint/2010/main" val="117724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63E64-B2DA-4DF4-90D6-0ABE407A7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04" y="232096"/>
            <a:ext cx="8596668" cy="1320800"/>
          </a:xfrm>
        </p:spPr>
        <p:txBody>
          <a:bodyPr/>
          <a:lstStyle/>
          <a:p>
            <a:r>
              <a:rPr lang="en-US" dirty="0"/>
              <a:t>CHA Contact information: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0CB7E-DC28-4B09-8D52-040593CE6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18" y="892496"/>
            <a:ext cx="8596668" cy="58643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case managers in Section 8 current tenant Vouchers are assigned by the tenant’s last name</a:t>
            </a:r>
          </a:p>
          <a:p>
            <a:pPr marL="0" indent="0">
              <a:buNone/>
            </a:pPr>
            <a:r>
              <a:rPr lang="en-US" dirty="0"/>
              <a:t>	(aka annual or special inspections): </a:t>
            </a:r>
          </a:p>
          <a:p>
            <a:pPr lvl="1"/>
            <a:r>
              <a:rPr lang="en-US" dirty="0"/>
              <a:t>A – G:  Jemini Hernandez; </a:t>
            </a:r>
            <a:r>
              <a:rPr lang="en-US" dirty="0">
                <a:hlinkClick r:id="rId2"/>
              </a:rPr>
              <a:t>jhernandez@cheyennehousing.org</a:t>
            </a:r>
            <a:r>
              <a:rPr lang="en-US" dirty="0"/>
              <a:t>; 307-633-8301</a:t>
            </a:r>
          </a:p>
          <a:p>
            <a:pPr lvl="1"/>
            <a:r>
              <a:rPr lang="en-US" dirty="0"/>
              <a:t>H – 0:  Wendy Renteria; </a:t>
            </a:r>
            <a:r>
              <a:rPr lang="en-US" dirty="0">
                <a:hlinkClick r:id="rId3"/>
              </a:rPr>
              <a:t>wrenteria@cheyennehousing.org</a:t>
            </a:r>
            <a:r>
              <a:rPr lang="en-US" dirty="0"/>
              <a:t>; 307-633-8322</a:t>
            </a:r>
          </a:p>
          <a:p>
            <a:pPr lvl="1"/>
            <a:r>
              <a:rPr lang="en-US" dirty="0"/>
              <a:t>P – Z:  Nicole Stock; </a:t>
            </a:r>
            <a:r>
              <a:rPr lang="en-US" dirty="0">
                <a:hlinkClick r:id="rId4"/>
              </a:rPr>
              <a:t>nstock@cheyennehousing.org</a:t>
            </a:r>
            <a:r>
              <a:rPr lang="en-US" dirty="0"/>
              <a:t>; 307-633-8336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Please note all annual inspection results should be emailed to Amanda. 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 Eligibility team works with applicants throughout the process of receiving a Section 8 Voucher: </a:t>
            </a:r>
          </a:p>
          <a:p>
            <a:pPr lvl="1"/>
            <a:r>
              <a:rPr lang="en-US" dirty="0">
                <a:hlinkClick r:id="rId5"/>
              </a:rPr>
              <a:t>Eligibility@cheyennehousing.org</a:t>
            </a:r>
            <a:endParaRPr lang="en-US" dirty="0"/>
          </a:p>
          <a:p>
            <a:pPr lvl="1"/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Housing Programs Director / HCV QC Inspector: Amanda Allard; 307-633-8314; </a:t>
            </a:r>
            <a:r>
              <a:rPr lang="en-US" dirty="0">
                <a:hlinkClick r:id="rId6"/>
              </a:rPr>
              <a:t>aallard@cheyennehousing.org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Cheyenne HCV Inspector / NSPIRE expert:   Al Dubois; 307-630-1553; </a:t>
            </a:r>
            <a:r>
              <a:rPr lang="en-US" dirty="0">
                <a:hlinkClick r:id="rId7"/>
              </a:rPr>
              <a:t>adubois@cheyennehousing.org</a:t>
            </a:r>
            <a:r>
              <a:rPr lang="en-US" dirty="0"/>
              <a:t>	</a:t>
            </a:r>
          </a:p>
          <a:p>
            <a:pPr marL="457200" lvl="1" indent="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8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644C8-9EB4-4FE4-99E3-8C9E6BFB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868" y="2573867"/>
            <a:ext cx="8596668" cy="1320800"/>
          </a:xfrm>
        </p:spPr>
        <p:txBody>
          <a:bodyPr/>
          <a:lstStyle/>
          <a:p>
            <a:r>
              <a:rPr lang="en-US" dirty="0"/>
              <a:t>Inspection Questions??? </a:t>
            </a:r>
          </a:p>
        </p:txBody>
      </p:sp>
    </p:spTree>
    <p:extLst>
      <p:ext uri="{BB962C8B-B14F-4D97-AF65-F5344CB8AC3E}">
        <p14:creationId xmlns:p14="http://schemas.microsoft.com/office/powerpoint/2010/main" val="7903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32B31-6C0E-4003-A8D9-A09DFD8BD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81867" y="873780"/>
            <a:ext cx="3014133" cy="674024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http://www.cheyennehousing.org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007777-A09C-4EC8-B905-5B30DD67D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6" y="1371611"/>
            <a:ext cx="7237940" cy="4317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E43FDD-53FB-4ADF-AA79-AAB5BFF044D2}"/>
              </a:ext>
            </a:extLst>
          </p:cNvPr>
          <p:cNvSpPr txBox="1"/>
          <p:nvPr/>
        </p:nvSpPr>
        <p:spPr>
          <a:xfrm>
            <a:off x="1299935" y="440266"/>
            <a:ext cx="655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Resources and documents are available through our website!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E16979-D1B5-49B8-81EB-282089919E1B}"/>
              </a:ext>
            </a:extLst>
          </p:cNvPr>
          <p:cNvSpPr txBox="1"/>
          <p:nvPr/>
        </p:nvSpPr>
        <p:spPr>
          <a:xfrm>
            <a:off x="1659467" y="6048402"/>
            <a:ext cx="544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Are there other documents that would be helpful? </a:t>
            </a:r>
          </a:p>
        </p:txBody>
      </p:sp>
    </p:spTree>
    <p:extLst>
      <p:ext uri="{BB962C8B-B14F-4D97-AF65-F5344CB8AC3E}">
        <p14:creationId xmlns:p14="http://schemas.microsoft.com/office/powerpoint/2010/main" val="330564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16C75-D621-4B5C-8222-445835A9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34" y="406400"/>
            <a:ext cx="8596667" cy="566738"/>
          </a:xfrm>
        </p:spPr>
        <p:txBody>
          <a:bodyPr>
            <a:normAutofit fontScale="90000"/>
          </a:bodyPr>
          <a:lstStyle/>
          <a:p>
            <a:r>
              <a:rPr lang="en-US" dirty="0"/>
              <a:t>HCV Waitlist  - Preapplications: 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42998-3C18-44AB-86DE-806FB1F80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868" y="765310"/>
            <a:ext cx="5722856" cy="3527290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pre-application must be completed to be added to the CHA HCV waiting list.  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Paper packet (all 4 pages) or through Rent Café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Must include a mailing address!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Returned mail = removal from waiting list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do not need any supporting documents with pre-application.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You can email it to us to help  the customer!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1433D33-CB5B-4DBB-BBF3-32DF6BA8FB6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888" r="11888"/>
          <a:stretch>
            <a:fillRect/>
          </a:stretch>
        </p:blipFill>
        <p:spPr>
          <a:xfrm>
            <a:off x="296334" y="2980266"/>
            <a:ext cx="5587390" cy="2499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F96369-9599-4FC0-BB12-194C8AD92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7118"/>
            <a:ext cx="4820323" cy="61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F813F-1776-41C8-A704-457B0DC1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7" y="249900"/>
            <a:ext cx="8596667" cy="566738"/>
          </a:xfrm>
        </p:spPr>
        <p:txBody>
          <a:bodyPr/>
          <a:lstStyle/>
          <a:p>
            <a:r>
              <a:rPr lang="en-US" dirty="0"/>
              <a:t>HCV Waitlist – Process &amp; Estimates: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52F0E-D884-44B4-A0D7-7E796F22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866" y="919540"/>
            <a:ext cx="7687733" cy="4253593"/>
          </a:xfrm>
        </p:spPr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There are currently 2,946 applicants on the waiting list.  284 have preference. 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“Preference” is given those that live in our jurisdictional area </a:t>
            </a:r>
            <a:r>
              <a:rPr lang="en-US" u="sng" dirty="0"/>
              <a:t>AND</a:t>
            </a:r>
            <a:r>
              <a:rPr lang="en-US" dirty="0"/>
              <a:t> :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dirty="0"/>
              <a:t>Are elderly (62+), or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dirty="0"/>
              <a:t>Disabled, or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dirty="0"/>
              <a:t>Have dependents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Preferences are not stacked. 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There is no preference for homelessness or domestic violence scenarios.  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We do not have emergency housing.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Currently the estimated wait times: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dirty="0"/>
              <a:t>With preference is 9-12 months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dirty="0"/>
              <a:t>Without preference 5+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F0"/>
                </a:solidFill>
              </a:rPr>
              <a:t>What questions do you hear from customers or landlords?  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2E6557-2088-4D6B-A766-1B2636F3D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654" y="1060582"/>
            <a:ext cx="3637890" cy="473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65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7ECB7-EB82-4444-B5FD-47477876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799835"/>
            <a:ext cx="8596667" cy="566738"/>
          </a:xfrm>
        </p:spPr>
        <p:txBody>
          <a:bodyPr>
            <a:normAutofit fontScale="90000"/>
          </a:bodyPr>
          <a:lstStyle/>
          <a:p>
            <a:r>
              <a:rPr lang="en-US" dirty="0"/>
              <a:t>Recertifications process and timelines: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C81C3-C326-4C68-9156-E05E06820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3600" y="1083205"/>
            <a:ext cx="6451599" cy="1024995"/>
          </a:xfrm>
        </p:spPr>
        <p:txBody>
          <a:bodyPr>
            <a:norm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There are annual recertifications; based on month of move-in.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The recertification does not always align with their bi-annual inspection month.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Verifications can be emailed from your office to help the customer.</a:t>
            </a:r>
          </a:p>
        </p:txBody>
      </p:sp>
    </p:spTree>
    <p:extLst>
      <p:ext uri="{BB962C8B-B14F-4D97-AF65-F5344CB8AC3E}">
        <p14:creationId xmlns:p14="http://schemas.microsoft.com/office/powerpoint/2010/main" val="22366000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3806</TotalTime>
  <Words>710</Words>
  <Application>Microsoft Office PowerPoint</Application>
  <PresentationFormat>Widescreen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Trebuchet MS</vt:lpstr>
      <vt:lpstr>Wingdings</vt:lpstr>
      <vt:lpstr>Wingdings 3</vt:lpstr>
      <vt:lpstr>Facet</vt:lpstr>
      <vt:lpstr>CHA Intake Agent Meeting &amp; NSPIRE Update</vt:lpstr>
      <vt:lpstr>Today’s Agenda: </vt:lpstr>
      <vt:lpstr>Introductions: </vt:lpstr>
      <vt:lpstr>CHA Contact information: </vt:lpstr>
      <vt:lpstr>Inspection Questions??? </vt:lpstr>
      <vt:lpstr>PowerPoint Presentation</vt:lpstr>
      <vt:lpstr>HCV Waitlist  - Preapplications:   </vt:lpstr>
      <vt:lpstr>HCV Waitlist – Process &amp; Estimates:  </vt:lpstr>
      <vt:lpstr>Recertifications process and timelines: </vt:lpstr>
      <vt:lpstr>Inspections Overview:</vt:lpstr>
      <vt:lpstr>Important Reminders: </vt:lpstr>
      <vt:lpstr>PowerPoint Presentation</vt:lpstr>
      <vt:lpstr>Call any time   Let me know of any quarterly topic ideas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 Intake Agent Meeting</dc:title>
  <dc:creator>Amanda Allard</dc:creator>
  <cp:lastModifiedBy>Amanda Allard</cp:lastModifiedBy>
  <cp:revision>106</cp:revision>
  <cp:lastPrinted>2025-09-23T18:31:36Z</cp:lastPrinted>
  <dcterms:created xsi:type="dcterms:W3CDTF">2023-09-13T16:55:07Z</dcterms:created>
  <dcterms:modified xsi:type="dcterms:W3CDTF">2025-12-11T17:37:50Z</dcterms:modified>
</cp:coreProperties>
</file>