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72" r:id="rId8"/>
    <p:sldId id="269" r:id="rId9"/>
    <p:sldId id="273" r:id="rId10"/>
    <p:sldId id="271" r:id="rId11"/>
    <p:sldId id="274" r:id="rId12"/>
    <p:sldId id="275" r:id="rId13"/>
    <p:sldId id="265" r:id="rId1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4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97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85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7736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93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0867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62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249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75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54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249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50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8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977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19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98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60-CF45-4DB4-AE44-BA32D6A45F1C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3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EA560-CF45-4DB4-AE44-BA32D6A45F1C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CA112133-F9A0-4B98-926A-4BDA6C948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34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yomin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ejourney@cheyennehousing.org" TargetMode="External"/><Relationship Id="rId7" Type="http://schemas.openxmlformats.org/officeDocument/2006/relationships/hyperlink" Target="mailto:adubois@cheyennehousing.org" TargetMode="External"/><Relationship Id="rId2" Type="http://schemas.openxmlformats.org/officeDocument/2006/relationships/hyperlink" Target="mailto:jrodriguez@cheyennehousing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allard@cheyennehousing.org" TargetMode="External"/><Relationship Id="rId5" Type="http://schemas.openxmlformats.org/officeDocument/2006/relationships/hyperlink" Target="mailto:Rlynn@cheyennehousing.org" TargetMode="External"/><Relationship Id="rId4" Type="http://schemas.openxmlformats.org/officeDocument/2006/relationships/hyperlink" Target="mailto:tchizek@cheyennehousing.or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usinspectiongroup.com/nspire-in-2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A8940-979D-426A-AFB3-1D68506859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 Intake Agent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9BF898-FAF5-49DD-9FED-00DC2D5B1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79516" y="4147322"/>
            <a:ext cx="1319868" cy="550512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/>
              <a:t>10/30/24 </a:t>
            </a:r>
          </a:p>
        </p:txBody>
      </p:sp>
    </p:spTree>
    <p:extLst>
      <p:ext uri="{BB962C8B-B14F-4D97-AF65-F5344CB8AC3E}">
        <p14:creationId xmlns:p14="http://schemas.microsoft.com/office/powerpoint/2010/main" val="2476255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79D04-A8AA-4705-BF41-B84F2A29F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397" y="1415516"/>
            <a:ext cx="9416609" cy="740454"/>
          </a:xfrm>
        </p:spPr>
        <p:txBody>
          <a:bodyPr/>
          <a:lstStyle/>
          <a:p>
            <a:r>
              <a:rPr lang="en-US" dirty="0"/>
              <a:t>Failed Inspections &amp; Timeframes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7359E-BA04-4D7B-9316-38884B8D6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64" y="2306973"/>
            <a:ext cx="9416609" cy="2449585"/>
          </a:xfrm>
        </p:spPr>
        <p:txBody>
          <a:bodyPr>
            <a:normAutofit/>
          </a:bodyPr>
          <a:lstStyle/>
          <a:p>
            <a:r>
              <a:rPr lang="en-US" dirty="0"/>
              <a:t>Quick fixes </a:t>
            </a:r>
          </a:p>
          <a:p>
            <a:r>
              <a:rPr lang="en-US" dirty="0"/>
              <a:t>Discuss 24 hours vs 30 days corrections </a:t>
            </a:r>
          </a:p>
          <a:p>
            <a:r>
              <a:rPr lang="en-US" dirty="0"/>
              <a:t>CHA must be provided a copy of the letter for our files</a:t>
            </a:r>
          </a:p>
          <a:p>
            <a:r>
              <a:rPr lang="en-US" b="1" dirty="0"/>
              <a:t>NOTE:   </a:t>
            </a:r>
            <a:r>
              <a:rPr lang="en-US" dirty="0"/>
              <a:t>Initial inspections do not have required timeframes to correct an issue.  If the failed item(s) are not corrected the applicant will not be approved with Voucher assistance at that unit --- keeping in mind the expiration of the voucher date. </a:t>
            </a:r>
          </a:p>
        </p:txBody>
      </p:sp>
    </p:spTree>
    <p:extLst>
      <p:ext uri="{BB962C8B-B14F-4D97-AF65-F5344CB8AC3E}">
        <p14:creationId xmlns:p14="http://schemas.microsoft.com/office/powerpoint/2010/main" val="2722295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0494D-2334-4B9B-8D9B-2C2CD7C04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850" y="25167"/>
            <a:ext cx="8596668" cy="1320800"/>
          </a:xfrm>
        </p:spPr>
        <p:txBody>
          <a:bodyPr/>
          <a:lstStyle/>
          <a:p>
            <a:r>
              <a:rPr lang="en-US" dirty="0"/>
              <a:t>Scheduling Inspection Letter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CFE146B-A38E-4666-A6FC-8F4BD5E83E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2615" y="621323"/>
            <a:ext cx="6178061" cy="7558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708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0E9E2-050A-4C63-95D6-334A5AE9B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8742" y="-16778"/>
            <a:ext cx="8596668" cy="1320800"/>
          </a:xfrm>
        </p:spPr>
        <p:txBody>
          <a:bodyPr/>
          <a:lstStyle/>
          <a:p>
            <a:r>
              <a:rPr lang="en-US" dirty="0"/>
              <a:t>Failed Inspection Letter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215099-FFA7-4767-A8A6-39F4FB87E4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4035" y="755095"/>
            <a:ext cx="7697566" cy="6243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494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C5B85-8F6A-47D0-837B-D7148A24A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4918745"/>
          </a:xfrm>
        </p:spPr>
        <p:txBody>
          <a:bodyPr>
            <a:normAutofit/>
          </a:bodyPr>
          <a:lstStyle/>
          <a:p>
            <a:pPr algn="ctr"/>
            <a:br>
              <a:rPr lang="en-US" sz="6600" dirty="0"/>
            </a:br>
            <a:r>
              <a:rPr lang="en-US" sz="6600" dirty="0"/>
              <a:t>What questions </a:t>
            </a:r>
            <a:br>
              <a:rPr lang="en-US" sz="6600" dirty="0"/>
            </a:br>
            <a:r>
              <a:rPr lang="en-US" sz="6600" dirty="0"/>
              <a:t>or suggestions </a:t>
            </a:r>
            <a:br>
              <a:rPr lang="en-US" sz="6600" dirty="0"/>
            </a:br>
            <a:r>
              <a:rPr lang="en-US" sz="6600" dirty="0"/>
              <a:t>do you have? </a:t>
            </a:r>
          </a:p>
        </p:txBody>
      </p:sp>
    </p:spTree>
    <p:extLst>
      <p:ext uri="{BB962C8B-B14F-4D97-AF65-F5344CB8AC3E}">
        <p14:creationId xmlns:p14="http://schemas.microsoft.com/office/powerpoint/2010/main" val="3478090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9901-5706-43BA-8F56-747930245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Agenda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81827-A028-4940-9736-F37FDAF06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444" y="1413968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Introductions </a:t>
            </a:r>
          </a:p>
          <a:p>
            <a:r>
              <a:rPr lang="en-US" dirty="0"/>
              <a:t>Contact Updates </a:t>
            </a:r>
          </a:p>
          <a:p>
            <a:r>
              <a:rPr lang="en-US" dirty="0"/>
              <a:t>Communications</a:t>
            </a:r>
          </a:p>
          <a:p>
            <a:r>
              <a:rPr lang="en-US" dirty="0"/>
              <a:t>Inspection Types Overview </a:t>
            </a:r>
          </a:p>
          <a:p>
            <a:r>
              <a:rPr lang="en-US" dirty="0"/>
              <a:t>Highlights </a:t>
            </a:r>
          </a:p>
          <a:p>
            <a:r>
              <a:rPr lang="en-US" dirty="0"/>
              <a:t>Voucher Program updates &amp; Timelines </a:t>
            </a:r>
          </a:p>
          <a:p>
            <a:r>
              <a:rPr lang="en-US" dirty="0"/>
              <a:t>Inspection Letters</a:t>
            </a:r>
          </a:p>
          <a:p>
            <a:r>
              <a:rPr lang="en-US" dirty="0"/>
              <a:t>Failed Inspection Letters &amp; Timeframes </a:t>
            </a:r>
          </a:p>
          <a:p>
            <a:r>
              <a:rPr lang="en-US" dirty="0"/>
              <a:t>Your questions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298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Content Placeholder 20">
            <a:extLst>
              <a:ext uri="{FF2B5EF4-FFF2-40B4-BE49-F238E27FC236}">
                <a16:creationId xmlns:a16="http://schemas.microsoft.com/office/drawing/2014/main" id="{8A6C4BF9-9ADE-4835-AEBD-2B7B15305A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068471" y="1330550"/>
            <a:ext cx="5847127" cy="3992162"/>
          </a:xfr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6E924C2-0DBD-45AE-A116-63E6620F34F3}"/>
              </a:ext>
            </a:extLst>
          </p:cNvPr>
          <p:cNvSpPr txBox="1"/>
          <p:nvPr/>
        </p:nvSpPr>
        <p:spPr>
          <a:xfrm>
            <a:off x="788565" y="6429611"/>
            <a:ext cx="78520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en.wikipedia.org/wiki/Wyoming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sa/3.0/"/>
              </a:rPr>
              <a:t>CC BY-SA</a:t>
            </a:r>
            <a:endParaRPr lang="en-US" sz="9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7CCDAB-9CD5-48C0-903F-6EAF796EA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83" y="114912"/>
            <a:ext cx="8596668" cy="1320800"/>
          </a:xfrm>
        </p:spPr>
        <p:txBody>
          <a:bodyPr/>
          <a:lstStyle/>
          <a:p>
            <a:r>
              <a:rPr lang="en-US" dirty="0"/>
              <a:t>Introductions: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E8808C-56D2-46AA-9E10-ED460C141262}"/>
              </a:ext>
            </a:extLst>
          </p:cNvPr>
          <p:cNvSpPr txBox="1"/>
          <p:nvPr/>
        </p:nvSpPr>
        <p:spPr>
          <a:xfrm>
            <a:off x="4629893" y="609600"/>
            <a:ext cx="11506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Kelsey in Sheridan </a:t>
            </a:r>
          </a:p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D22F41-E527-4D3D-BA5E-52A260B9FF87}"/>
              </a:ext>
            </a:extLst>
          </p:cNvPr>
          <p:cNvSpPr txBox="1"/>
          <p:nvPr/>
        </p:nvSpPr>
        <p:spPr>
          <a:xfrm>
            <a:off x="7139383" y="402160"/>
            <a:ext cx="9925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Sherrie</a:t>
            </a:r>
          </a:p>
          <a:p>
            <a:pPr algn="ctr"/>
            <a:r>
              <a:rPr lang="en-US" b="1" dirty="0">
                <a:solidFill>
                  <a:srgbClr val="7030A0"/>
                </a:solidFill>
              </a:rPr>
              <a:t>In </a:t>
            </a:r>
          </a:p>
          <a:p>
            <a:pPr algn="ctr"/>
            <a:r>
              <a:rPr lang="en-US" b="1" dirty="0">
                <a:solidFill>
                  <a:srgbClr val="7030A0"/>
                </a:solidFill>
              </a:rPr>
              <a:t>Gillette</a:t>
            </a:r>
          </a:p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FD6410-831C-4996-8C4B-0E37722EAE6B}"/>
              </a:ext>
            </a:extLst>
          </p:cNvPr>
          <p:cNvSpPr txBox="1"/>
          <p:nvPr/>
        </p:nvSpPr>
        <p:spPr>
          <a:xfrm>
            <a:off x="5642260" y="5364938"/>
            <a:ext cx="10766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Kaylee in Laramie</a:t>
            </a:r>
          </a:p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04DEDE-0DBC-4220-B0D6-DEB8655F28FC}"/>
              </a:ext>
            </a:extLst>
          </p:cNvPr>
          <p:cNvSpPr txBox="1"/>
          <p:nvPr/>
        </p:nvSpPr>
        <p:spPr>
          <a:xfrm>
            <a:off x="7278035" y="5352131"/>
            <a:ext cx="12751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Al in Cheyenne</a:t>
            </a:r>
          </a:p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6773CA6-3D3E-4BF6-A43E-E1746D14DDC2}"/>
              </a:ext>
            </a:extLst>
          </p:cNvPr>
          <p:cNvSpPr txBox="1"/>
          <p:nvPr/>
        </p:nvSpPr>
        <p:spPr>
          <a:xfrm>
            <a:off x="5930440" y="684219"/>
            <a:ext cx="992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Jan in </a:t>
            </a:r>
          </a:p>
          <a:p>
            <a:r>
              <a:rPr lang="en-US" b="1" dirty="0">
                <a:solidFill>
                  <a:srgbClr val="7030A0"/>
                </a:solidFill>
              </a:rPr>
              <a:t>Buffalo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2127801-1345-47F4-B452-CA13896AC790}"/>
              </a:ext>
            </a:extLst>
          </p:cNvPr>
          <p:cNvSpPr txBox="1"/>
          <p:nvPr/>
        </p:nvSpPr>
        <p:spPr>
          <a:xfrm>
            <a:off x="4060272" y="5414496"/>
            <a:ext cx="1302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Velena &amp; Sonia in Rawlins</a:t>
            </a:r>
          </a:p>
          <a:p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D75E08E-4A06-4812-897B-14491C5F8388}"/>
              </a:ext>
            </a:extLst>
          </p:cNvPr>
          <p:cNvSpPr txBox="1"/>
          <p:nvPr/>
        </p:nvSpPr>
        <p:spPr>
          <a:xfrm>
            <a:off x="747582" y="3359566"/>
            <a:ext cx="12506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Marla &amp; Angela  in Riverton &amp; Lander</a:t>
            </a:r>
          </a:p>
          <a:p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BFBA4B2-FDFC-4CFD-B18F-FACF09E29366}"/>
              </a:ext>
            </a:extLst>
          </p:cNvPr>
          <p:cNvSpPr txBox="1"/>
          <p:nvPr/>
        </p:nvSpPr>
        <p:spPr>
          <a:xfrm>
            <a:off x="578952" y="1592405"/>
            <a:ext cx="13911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Susan in Cody &amp;</a:t>
            </a:r>
          </a:p>
          <a:p>
            <a:r>
              <a:rPr lang="en-US" b="1" dirty="0">
                <a:solidFill>
                  <a:srgbClr val="7030A0"/>
                </a:solidFill>
              </a:rPr>
              <a:t> Powell</a:t>
            </a:r>
          </a:p>
        </p:txBody>
      </p:sp>
    </p:spTree>
    <p:extLst>
      <p:ext uri="{BB962C8B-B14F-4D97-AF65-F5344CB8AC3E}">
        <p14:creationId xmlns:p14="http://schemas.microsoft.com/office/powerpoint/2010/main" val="1177241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3E64-B2DA-4DF4-90D6-0ABE407A7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04" y="232096"/>
            <a:ext cx="8596668" cy="1320800"/>
          </a:xfrm>
        </p:spPr>
        <p:txBody>
          <a:bodyPr/>
          <a:lstStyle/>
          <a:p>
            <a:r>
              <a:rPr lang="en-US" dirty="0"/>
              <a:t>CHA Contact information: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0CB7E-DC28-4B09-8D52-040593CE6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718" y="892496"/>
            <a:ext cx="8596668" cy="5864369"/>
          </a:xfrm>
        </p:spPr>
        <p:txBody>
          <a:bodyPr>
            <a:normAutofit/>
          </a:bodyPr>
          <a:lstStyle/>
          <a:p>
            <a:r>
              <a:rPr lang="en-US" dirty="0"/>
              <a:t>The case managers in Section 8 current tenant Vouchers are assigned by the tenant’s last name</a:t>
            </a:r>
          </a:p>
          <a:p>
            <a:pPr marL="0" indent="0">
              <a:buNone/>
            </a:pPr>
            <a:r>
              <a:rPr lang="en-US" dirty="0"/>
              <a:t>	(aka annual or special inspections): </a:t>
            </a:r>
          </a:p>
          <a:p>
            <a:pPr lvl="1"/>
            <a:r>
              <a:rPr lang="en-US" dirty="0"/>
              <a:t>A – G:  Jessica Rodriguez; 307-633-8338; </a:t>
            </a:r>
            <a:r>
              <a:rPr lang="en-US" dirty="0">
                <a:hlinkClick r:id="rId2"/>
              </a:rPr>
              <a:t>jrodriguez@cheyennehousing.org</a:t>
            </a:r>
            <a:endParaRPr lang="en-US" dirty="0"/>
          </a:p>
          <a:p>
            <a:pPr lvl="1"/>
            <a:r>
              <a:rPr lang="en-US" dirty="0"/>
              <a:t>H – 0:  Elizabeth Journey; 307-633-8338; </a:t>
            </a:r>
            <a:r>
              <a:rPr lang="en-US" dirty="0">
                <a:hlinkClick r:id="rId3"/>
              </a:rPr>
              <a:t>ejourney@cheyennehousing.org</a:t>
            </a:r>
            <a:endParaRPr lang="en-US" dirty="0"/>
          </a:p>
          <a:p>
            <a:pPr lvl="1"/>
            <a:r>
              <a:rPr lang="en-US" dirty="0"/>
              <a:t>P – Z:  Teresa Chizek; 307-633-8336; </a:t>
            </a:r>
            <a:r>
              <a:rPr lang="en-US" dirty="0">
                <a:hlinkClick r:id="rId4"/>
              </a:rPr>
              <a:t>tchizek@cheyennehousing.org</a:t>
            </a:r>
            <a:endParaRPr lang="en-US" dirty="0"/>
          </a:p>
          <a:p>
            <a:pPr marL="457200" lvl="1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Please note all annual inspection results should be emailed to Amanda. 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The Eligibility team works with applicants throughout the process of receiving a Section 8 Voucher: </a:t>
            </a:r>
          </a:p>
          <a:p>
            <a:pPr lvl="1"/>
            <a:r>
              <a:rPr lang="en-US" dirty="0"/>
              <a:t>Renee Lynn; 307-633-8331; </a:t>
            </a:r>
            <a:r>
              <a:rPr lang="en-US" dirty="0">
                <a:hlinkClick r:id="rId5"/>
              </a:rPr>
              <a:t>Rlynn@cheyennehousing.org</a:t>
            </a:r>
            <a:endParaRPr lang="en-US" dirty="0"/>
          </a:p>
          <a:p>
            <a:pPr marL="457200" lvl="1" indent="0">
              <a:buNone/>
            </a:pP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/>
              <a:t>Housing Programs Director / HQS QC Inspector: Amanda Allard; 307-633-8314; </a:t>
            </a:r>
            <a:r>
              <a:rPr lang="en-US" dirty="0">
                <a:hlinkClick r:id="rId6"/>
              </a:rPr>
              <a:t>aallard@cheyennehousing.org</a:t>
            </a:r>
            <a:endParaRPr lang="en-US" dirty="0"/>
          </a:p>
          <a:p>
            <a:r>
              <a:rPr lang="en-US" dirty="0"/>
              <a:t>Cheyenne HQS Inspector / NSPIRE expert:   Al Dubois; 307-630-1553; </a:t>
            </a:r>
            <a:r>
              <a:rPr lang="en-US" dirty="0">
                <a:hlinkClick r:id="rId7"/>
              </a:rPr>
              <a:t>adubois@cheyennehousing.org</a:t>
            </a:r>
            <a:r>
              <a:rPr lang="en-US" dirty="0"/>
              <a:t>	</a:t>
            </a:r>
          </a:p>
          <a:p>
            <a:pPr marL="457200" lvl="1" indent="0">
              <a:buNone/>
            </a:pP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583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52593-0BFE-4829-B109-B7DD8CC6A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717" y="232096"/>
            <a:ext cx="8596668" cy="741028"/>
          </a:xfrm>
        </p:spPr>
        <p:txBody>
          <a:bodyPr>
            <a:normAutofit/>
          </a:bodyPr>
          <a:lstStyle/>
          <a:p>
            <a:r>
              <a:rPr lang="en-US" dirty="0"/>
              <a:t>Communications: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51F7B-9050-49A8-9D9B-D15CA7C11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721" y="973124"/>
            <a:ext cx="9003562" cy="4723001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Calls are okay but emails are better</a:t>
            </a:r>
          </a:p>
          <a:p>
            <a:r>
              <a:rPr lang="en-US" sz="3200" dirty="0"/>
              <a:t>Be sure to list applicant name in the subject line </a:t>
            </a:r>
          </a:p>
          <a:p>
            <a:r>
              <a:rPr lang="en-US" sz="3200" dirty="0"/>
              <a:t>Attaching inspections as PDFs saved by tenant name is ideal!</a:t>
            </a:r>
          </a:p>
          <a:p>
            <a:r>
              <a:rPr lang="en-US" sz="3200" dirty="0"/>
              <a:t>If you schedule an initial inspection days out please let Eligibility know otherwise we will send follow-up emails every 5 days. </a:t>
            </a:r>
          </a:p>
          <a:p>
            <a:r>
              <a:rPr lang="en-US" sz="3200" dirty="0"/>
              <a:t>Al is a great resource!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763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22F28-5949-4750-A243-730751065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28" y="198540"/>
            <a:ext cx="8596668" cy="782972"/>
          </a:xfrm>
        </p:spPr>
        <p:txBody>
          <a:bodyPr>
            <a:normAutofit/>
          </a:bodyPr>
          <a:lstStyle/>
          <a:p>
            <a:r>
              <a:rPr lang="en-US" dirty="0"/>
              <a:t>Inspections Overview: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B66F5-AC2F-491B-AEE0-FDFC894EF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664" y="1043997"/>
            <a:ext cx="8596668" cy="5239358"/>
          </a:xfrm>
        </p:spPr>
        <p:txBody>
          <a:bodyPr>
            <a:normAutofit fontScale="55000" lnSpcReduction="20000"/>
          </a:bodyPr>
          <a:lstStyle/>
          <a:p>
            <a:r>
              <a:rPr lang="en-US" sz="2600" b="1" dirty="0"/>
              <a:t>Annual – requested from Amanda </a:t>
            </a:r>
          </a:p>
          <a:p>
            <a:pPr lvl="1"/>
            <a:r>
              <a:rPr lang="en-US" dirty="0"/>
              <a:t>Completed for tenants every 2 years (can be sooner, but NO later!) </a:t>
            </a:r>
          </a:p>
          <a:p>
            <a:pPr lvl="1"/>
            <a:r>
              <a:rPr lang="en-US" dirty="0"/>
              <a:t>Sent 2-3 months in advance to provide ample time to complete</a:t>
            </a:r>
          </a:p>
          <a:p>
            <a:pPr lvl="1"/>
            <a:r>
              <a:rPr lang="en-US" dirty="0"/>
              <a:t>As long as inspection is done within the due date (pass or fail, we are good) </a:t>
            </a:r>
          </a:p>
          <a:p>
            <a:pPr lvl="1"/>
            <a:r>
              <a:rPr lang="en-US" b="1" dirty="0"/>
              <a:t>MUST</a:t>
            </a:r>
            <a:r>
              <a:rPr lang="en-US" dirty="0"/>
              <a:t> complete by HUD due dates. 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sz="2600" b="1" dirty="0"/>
              <a:t>Initial - requested by Eligibility </a:t>
            </a:r>
          </a:p>
          <a:p>
            <a:pPr lvl="1"/>
            <a:r>
              <a:rPr lang="en-US" dirty="0"/>
              <a:t>Are done with the tenant is first moving in / getting voucher</a:t>
            </a:r>
          </a:p>
          <a:p>
            <a:pPr lvl="1"/>
            <a:r>
              <a:rPr lang="en-US" dirty="0"/>
              <a:t>Date completed impacts how soon we start paying rent  - </a:t>
            </a:r>
            <a:r>
              <a:rPr lang="en-US" b="1" dirty="0"/>
              <a:t>ASAP </a:t>
            </a:r>
          </a:p>
          <a:p>
            <a:pPr lvl="1"/>
            <a:endParaRPr lang="en-US" dirty="0"/>
          </a:p>
          <a:p>
            <a:r>
              <a:rPr lang="en-US" sz="2600" b="1" dirty="0"/>
              <a:t>Special – requested by case managers</a:t>
            </a:r>
          </a:p>
          <a:p>
            <a:pPr lvl="1"/>
            <a:r>
              <a:rPr lang="en-US" sz="2200" b="1" dirty="0"/>
              <a:t>HQS Deficiencies:</a:t>
            </a:r>
          </a:p>
          <a:p>
            <a:pPr lvl="2"/>
            <a:r>
              <a:rPr lang="en-US" dirty="0"/>
              <a:t>No hot water </a:t>
            </a:r>
          </a:p>
          <a:p>
            <a:pPr lvl="2"/>
            <a:r>
              <a:rPr lang="en-US" dirty="0"/>
              <a:t>Heater broken (in winter)</a:t>
            </a:r>
          </a:p>
          <a:p>
            <a:pPr lvl="2"/>
            <a:r>
              <a:rPr lang="en-US" dirty="0"/>
              <a:t>Infestation </a:t>
            </a:r>
          </a:p>
          <a:p>
            <a:pPr lvl="2"/>
            <a:r>
              <a:rPr lang="en-US" dirty="0"/>
              <a:t>Etc. </a:t>
            </a:r>
          </a:p>
          <a:p>
            <a:pPr lvl="1"/>
            <a:r>
              <a:rPr lang="en-US" sz="2200" b="1" dirty="0"/>
              <a:t>Reasonable Accommodations Verifications: </a:t>
            </a:r>
          </a:p>
          <a:p>
            <a:pPr marL="457200" lvl="1" indent="0">
              <a:buNone/>
            </a:pPr>
            <a:r>
              <a:rPr lang="en-US" dirty="0"/>
              <a:t>	Use of 2</a:t>
            </a:r>
            <a:r>
              <a:rPr lang="en-US" baseline="30000" dirty="0"/>
              <a:t>nd</a:t>
            </a:r>
            <a:r>
              <a:rPr lang="en-US" dirty="0"/>
              <a:t> bedroom for: </a:t>
            </a:r>
          </a:p>
          <a:p>
            <a:pPr lvl="2"/>
            <a:r>
              <a:rPr lang="en-US" dirty="0"/>
              <a:t>Medical supplies</a:t>
            </a:r>
          </a:p>
          <a:p>
            <a:pPr lvl="2"/>
            <a:r>
              <a:rPr lang="en-US" dirty="0"/>
              <a:t>Exercise equipment</a:t>
            </a:r>
          </a:p>
          <a:p>
            <a:pPr lvl="2"/>
            <a:r>
              <a:rPr lang="en-US" dirty="0"/>
              <a:t>Specified craft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403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19ABA-1A71-485D-8FBC-E40CD47A6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Highlights: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DB253-7FF3-430E-A818-F7C089D72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99" y="1404223"/>
            <a:ext cx="8596668" cy="526452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NSPIRE delayed until October 2025</a:t>
            </a:r>
          </a:p>
          <a:p>
            <a:pPr lvl="1"/>
            <a:r>
              <a:rPr lang="en-US" dirty="0"/>
              <a:t>In Cheyenne we have been doing inspections by buildings, and looking at properties in preparation for NSPIRE. </a:t>
            </a:r>
          </a:p>
          <a:p>
            <a:pPr lvl="1"/>
            <a:r>
              <a:rPr lang="en-US" dirty="0"/>
              <a:t>Don’t use the new checklists yet </a:t>
            </a:r>
            <a:r>
              <a:rPr lang="en-US" dirty="0">
                <a:sym typeface="Wingdings" panose="05000000000000000000" pitchFamily="2" charset="2"/>
              </a:rPr>
              <a:t> </a:t>
            </a:r>
          </a:p>
          <a:p>
            <a:pPr lvl="1"/>
            <a:r>
              <a:rPr lang="en-US" dirty="0"/>
              <a:t>GFI outlets with NSPIRE (tell Landlords now) </a:t>
            </a:r>
          </a:p>
          <a:p>
            <a:pPr lvl="1"/>
            <a:r>
              <a:rPr lang="en-US" dirty="0"/>
              <a:t>TRP valve on hot water heaters (tell Landlords now)</a:t>
            </a:r>
          </a:p>
          <a:p>
            <a:pPr lvl="1"/>
            <a:r>
              <a:rPr lang="en-US" dirty="0"/>
              <a:t>2-minute videos:    </a:t>
            </a:r>
            <a:r>
              <a:rPr lang="en-US" dirty="0">
                <a:hlinkClick r:id="rId2"/>
              </a:rPr>
              <a:t>US Inspection Group – NSPIRE In 2 Minutes</a:t>
            </a:r>
            <a:endParaRPr lang="en-US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Carbon Monoxide alarms are required </a:t>
            </a:r>
            <a:r>
              <a:rPr lang="en-US" b="1" dirty="0"/>
              <a:t>effective 10/1/24</a:t>
            </a:r>
          </a:p>
          <a:p>
            <a:pPr lvl="1"/>
            <a:r>
              <a:rPr lang="en-US" dirty="0"/>
              <a:t>Where required / how do we know? </a:t>
            </a:r>
          </a:p>
          <a:p>
            <a:pPr lvl="1"/>
            <a:r>
              <a:rPr lang="en-US" b="1" dirty="0"/>
              <a:t>PLEASE HAND WRITE ON THE LAST PAGE OF THE INSPECTION FORM</a:t>
            </a:r>
          </a:p>
          <a:p>
            <a:pPr marL="457200" lvl="1" indent="0">
              <a:buNone/>
            </a:pPr>
            <a:endParaRPr lang="en-US" b="1" dirty="0"/>
          </a:p>
          <a:p>
            <a:r>
              <a:rPr lang="en-US" dirty="0"/>
              <a:t>Hardwired or tamperproof 10 year battery smoke detectors are required effective 12/23/24.</a:t>
            </a:r>
          </a:p>
          <a:p>
            <a:pPr lvl="1"/>
            <a:r>
              <a:rPr lang="en-US" dirty="0"/>
              <a:t>Where required / how do we know? </a:t>
            </a:r>
          </a:p>
          <a:p>
            <a:pPr lvl="1"/>
            <a:r>
              <a:rPr lang="en-US" b="1" dirty="0"/>
              <a:t>PLEASE HAND WRITE ON THE INSPECTION FORM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Is the tenant emails, Landlord information, and VASH caseworker helpful? </a:t>
            </a:r>
          </a:p>
          <a:p>
            <a:pPr marL="0" indent="0">
              <a:buNone/>
            </a:pPr>
            <a:r>
              <a:rPr lang="en-US" dirty="0"/>
              <a:t>	Any other suggestions to add to the monthly list?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970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06EDB-4313-40BB-9A73-C72EE5904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Voucher Program Updates </a:t>
            </a:r>
            <a:br>
              <a:rPr lang="en-US" dirty="0"/>
            </a:br>
            <a:r>
              <a:rPr lang="en-US" dirty="0"/>
              <a:t>&amp; Timelines: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BB2CA-4ECE-4DC0-A888-5549FF5AA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085088"/>
            <a:ext cx="9221675" cy="4458325"/>
          </a:xfrm>
        </p:spPr>
        <p:txBody>
          <a:bodyPr/>
          <a:lstStyle/>
          <a:p>
            <a:r>
              <a:rPr lang="en-US" dirty="0"/>
              <a:t>We are currently utilizing 100% of our allotted HUD vouchers;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	UNTIL 12/2/24 – we are about to start issuing again now!   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/>
              <a:t>We finished the wait list clean-up project, so all applicants have confirmed they are still in need; The waiting list is currently 2300+; with 915+ receiving preference. 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12/1/24 Payment Standards &amp; Utility allowances</a:t>
            </a:r>
          </a:p>
          <a:p>
            <a:pPr lvl="1"/>
            <a:r>
              <a:rPr lang="en-US" dirty="0"/>
              <a:t>Are going down! </a:t>
            </a:r>
          </a:p>
          <a:p>
            <a:pPr lvl="1"/>
            <a:r>
              <a:rPr lang="en-US" dirty="0"/>
              <a:t>Effective with lease-ups on/after 12/1/24</a:t>
            </a:r>
          </a:p>
          <a:p>
            <a:pPr lvl="1"/>
            <a:r>
              <a:rPr lang="en-US" dirty="0"/>
              <a:t>Amanda will send jurisdictional area specific details </a:t>
            </a:r>
          </a:p>
        </p:txBody>
      </p:sp>
    </p:spTree>
    <p:extLst>
      <p:ext uri="{BB962C8B-B14F-4D97-AF65-F5344CB8AC3E}">
        <p14:creationId xmlns:p14="http://schemas.microsoft.com/office/powerpoint/2010/main" val="4169502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369CE12-4A8A-49FD-AF59-D4FC904EE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007" y="92720"/>
            <a:ext cx="5150023" cy="442055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05FF63-7FA4-4939-B9E5-37D51ED1EA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9398" y="2809525"/>
            <a:ext cx="4877481" cy="377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18601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3457</TotalTime>
  <Words>724</Words>
  <Application>Microsoft Office PowerPoint</Application>
  <PresentationFormat>Widescreen</PresentationFormat>
  <Paragraphs>104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</vt:lpstr>
      <vt:lpstr>Wingdings 3</vt:lpstr>
      <vt:lpstr>Facet</vt:lpstr>
      <vt:lpstr>CHA Intake Agent Meeting</vt:lpstr>
      <vt:lpstr>Today’s Agenda </vt:lpstr>
      <vt:lpstr>Introductions: </vt:lpstr>
      <vt:lpstr>CHA Contact information: </vt:lpstr>
      <vt:lpstr>Communications: </vt:lpstr>
      <vt:lpstr>Inspections Overview:</vt:lpstr>
      <vt:lpstr>Highlights: </vt:lpstr>
      <vt:lpstr>Voucher Program Updates  &amp; Timelines:</vt:lpstr>
      <vt:lpstr>PowerPoint Presentation</vt:lpstr>
      <vt:lpstr>Failed Inspections &amp; Timeframes</vt:lpstr>
      <vt:lpstr>Scheduling Inspection Letter </vt:lpstr>
      <vt:lpstr>Failed Inspection Letter </vt:lpstr>
      <vt:lpstr> What questions  or suggestions  do you have?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 Intake Agent Meeting</dc:title>
  <dc:creator>Amanda Allard</dc:creator>
  <cp:lastModifiedBy>Cynthia Keseru</cp:lastModifiedBy>
  <cp:revision>66</cp:revision>
  <cp:lastPrinted>2024-10-29T14:40:43Z</cp:lastPrinted>
  <dcterms:created xsi:type="dcterms:W3CDTF">2023-09-13T16:55:07Z</dcterms:created>
  <dcterms:modified xsi:type="dcterms:W3CDTF">2025-06-26T16:18:16Z</dcterms:modified>
</cp:coreProperties>
</file>